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708" r:id="rId2"/>
    <p:sldId id="709" r:id="rId3"/>
    <p:sldId id="718" r:id="rId4"/>
    <p:sldId id="720" r:id="rId5"/>
    <p:sldId id="721" r:id="rId6"/>
    <p:sldId id="722" r:id="rId7"/>
    <p:sldId id="725" r:id="rId8"/>
    <p:sldId id="723" r:id="rId9"/>
    <p:sldId id="727" r:id="rId10"/>
    <p:sldId id="729" r:id="rId11"/>
    <p:sldId id="730" r:id="rId12"/>
    <p:sldId id="731" r:id="rId13"/>
    <p:sldId id="732" r:id="rId14"/>
    <p:sldId id="711" r:id="rId15"/>
    <p:sldId id="733" r:id="rId16"/>
    <p:sldId id="734" r:id="rId17"/>
    <p:sldId id="712" r:id="rId18"/>
    <p:sldId id="736" r:id="rId19"/>
    <p:sldId id="735" r:id="rId20"/>
    <p:sldId id="737" r:id="rId21"/>
    <p:sldId id="738" r:id="rId22"/>
    <p:sldId id="739" r:id="rId23"/>
    <p:sldId id="740" r:id="rId24"/>
    <p:sldId id="742" r:id="rId25"/>
    <p:sldId id="741" r:id="rId26"/>
    <p:sldId id="744" r:id="rId27"/>
    <p:sldId id="743" r:id="rId28"/>
    <p:sldId id="746" r:id="rId29"/>
    <p:sldId id="749" r:id="rId30"/>
    <p:sldId id="751" r:id="rId31"/>
    <p:sldId id="747" r:id="rId32"/>
    <p:sldId id="748" r:id="rId33"/>
    <p:sldId id="752" r:id="rId34"/>
    <p:sldId id="753" r:id="rId35"/>
    <p:sldId id="755" r:id="rId36"/>
    <p:sldId id="756" r:id="rId37"/>
    <p:sldId id="75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D507A-21B7-4730-B309-1123441110A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6FFED-B32E-4F14-937C-5E7AA7536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63E1-ABB1-40BD-35DA-84B99A51A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166E1-3491-CDBB-D596-68FAB9B37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DF290-E6D4-8693-7FAE-5E939B34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D01D-6986-CB34-C9D5-9A61125B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32E4-8353-7A30-D9A7-CF8B94C8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D948-6D96-A44B-6DD2-C2B26F5D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D1424-C1FE-7EAE-8A53-79CA3162C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07C92-6A10-D719-C682-A4994F04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4F76A-CFB0-AF9D-8536-103C5BDA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3831B-E048-BBAB-BCED-42AEA188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7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64D9D-B414-AFE8-686C-4D1D264E6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DE151-ACCE-4D54-3455-1951F7673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8D3B-92CE-10D6-323B-318B313B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C19C7-305D-8BE1-D4FA-F4E9B40D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7EB8E-8B96-9BE2-DD06-B92AF8C9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84F8-180C-2ADA-84AD-CA542064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B837-F5BC-0817-72DD-AA364719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177AF-5E7E-043E-1BD5-6590CA27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3DB84-378D-01E7-4935-082F5577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A3E9-DF51-BBED-CDF1-F8B74716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3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A86F-F645-60B0-5791-44EA8F2A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26832-A244-27AE-D874-427BBFF09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B757-4416-C689-7B21-19FA957D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2D881-6C67-74CA-2A6C-922BB708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36C32-05DB-3A3F-BAD8-0F8653C2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3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568B-D37F-AF3E-0285-2EA15918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7E90-8EDD-878D-1802-FB3D338BE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7D2B2-DFB3-2800-54FE-0AC5075EC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DD94D-8C80-EFDA-781D-274C0DD6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9A13A-FF31-40AB-3B4F-587EB5BB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5AFB1-8840-86E1-1AEE-1831DCC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5EBC-5505-46EC-918C-BC07F4C3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D7A3C-1FC4-13AA-2D29-6F2E5ABE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42295-1CB3-B76C-72B1-4E2F1969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AD070-3F59-B58E-A8B8-FFBE0201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3F939-2DBD-53C1-1F11-1E6466F98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135B4-BF47-4215-5F2B-95B04805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379E7-5AFE-13BD-2B07-DFF48A8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14711-32D8-2B52-F179-0B8FCEE0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0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BBC-FCD8-1D93-4EBC-0993D23C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ACDD3-F8C4-65B5-B7E9-9B653428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5FA92-02F7-FFC5-D4CE-EA80D4B4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7CFF1-4268-58AE-6379-FF4559A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8AB47-D216-91C7-61F8-970EA82E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B64C5-6E49-0BBC-B3ED-6CCFC06E8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99F-64E5-5A14-B1B2-3F9C0D39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1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1328-CDA6-72D9-221C-502446B2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E185-4C40-1578-2ED8-08D027B0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58EAC-3A3D-7571-B63D-F40072C92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E3574-9873-F594-B65C-446540FD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34ADF-D058-23FF-1EDC-D759D2D5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74770-5EFF-B2B3-7BF4-459DE599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9D4-60B7-7A60-6952-5AE3FA6A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D7CF9-AAD5-8A4C-CFFF-4A58CDF3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D7844-1353-BB7C-CEED-4638A2525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AA04F-C05F-77F6-FB36-426A81647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A5B00-FA31-F364-F76D-66C1B24B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DC004-A337-D66E-ADBB-740A1DD3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DAA1F9-87B4-EF0D-4BA7-D4BD4DE9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4855-0026-EE90-CBDF-7E464A63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A67C-E50D-74C6-C88C-62CC11333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70B4D-6A09-4BB6-A160-D5F40EABDEE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4F185-712C-1FAF-2D29-905DA312E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46D39-F54A-1FEC-F49F-5EA8799B2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B6C83-CBB6-4154-A7B8-863EDC1C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goog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662B-A71C-3866-1935-F4CDDDEA5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lecture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4657E-20BD-923C-CE1C-016D3897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and Google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099B9-A12A-8A2E-D583-9810C17C8A9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893A3-F810-4364-C8ED-9267B1B6C6C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15E5A-CB57-83E9-B73B-3AB0AEA1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DB35C8-08F8-D112-AD37-C2E22332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60" y="1255675"/>
            <a:ext cx="8574074" cy="4924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10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9" y="1568832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กรอกข้อมูลและกด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350506" y="1819808"/>
            <a:ext cx="3238606" cy="2995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81FAE-C683-FA09-D5B9-3F16612B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78" y="1241766"/>
            <a:ext cx="7018725" cy="5091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23" y="1658689"/>
            <a:ext cx="326560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ที่ต้องการใช้ใน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เลือกทั้งหมดและกด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262136" y="1250974"/>
            <a:ext cx="2704907" cy="50131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FBC74-1673-64EB-2500-FB39A9C7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9" y="1448378"/>
            <a:ext cx="6452204" cy="471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AF136-3B0C-8927-6404-D9FD6713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24" y="5373752"/>
            <a:ext cx="2932718" cy="95071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7" y="1711401"/>
            <a:ext cx="2174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เลื่อนลงมา และกด   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 for free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2847703" y="5956663"/>
            <a:ext cx="2725783" cy="3232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7CC74-7254-E684-CE2F-CC8BB24547C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4890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63F13-9447-7E57-E274-C29FB81C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1222948"/>
            <a:ext cx="10328366" cy="515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49B60-65FC-B8EB-C7A7-93FD63A25DA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9924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B60D3-427D-F18D-F003-9D8154FF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63" y="1592031"/>
            <a:ext cx="8721153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85818-BF4D-CD26-C1DC-3CA65A97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205" y="1664228"/>
            <a:ext cx="3057525" cy="28575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4406538" y="2706683"/>
            <a:ext cx="1471748" cy="44560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84" y="1612052"/>
            <a:ext cx="265301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BD92-B773-FDF0-84ED-35F3BE9C061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7647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B54F53-1419-F3DE-DFC1-CB296A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58" y="1270795"/>
            <a:ext cx="4387615" cy="50338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6565943" y="2026314"/>
            <a:ext cx="1872342" cy="5067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733" y="1612052"/>
            <a:ext cx="462771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Basic-Programming-and-Data-Viz-2024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Public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a README file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37D57-3BAE-9538-31B2-107822E10CE2}"/>
              </a:ext>
            </a:extLst>
          </p:cNvPr>
          <p:cNvSpPr/>
          <p:nvPr/>
        </p:nvSpPr>
        <p:spPr>
          <a:xfrm>
            <a:off x="5751690" y="3215634"/>
            <a:ext cx="2791097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91127-C59D-EE76-FD68-D9A30D987094}"/>
              </a:ext>
            </a:extLst>
          </p:cNvPr>
          <p:cNvSpPr/>
          <p:nvPr/>
        </p:nvSpPr>
        <p:spPr>
          <a:xfrm>
            <a:off x="5751690" y="4001583"/>
            <a:ext cx="3017521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C77FD-7F32-7B5B-8B1A-C17AE089E3E2}"/>
              </a:ext>
            </a:extLst>
          </p:cNvPr>
          <p:cNvSpPr/>
          <p:nvPr/>
        </p:nvSpPr>
        <p:spPr>
          <a:xfrm>
            <a:off x="8978216" y="5964272"/>
            <a:ext cx="866504" cy="2609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4C39-1D6E-6F2D-9559-9791B921C77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149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60D68-B75A-A880-3224-208720C1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0" y="1553793"/>
            <a:ext cx="11086011" cy="4482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B55E16-C3C1-255D-4453-42BEC78288B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3055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88056-2DAD-0E8C-E4C3-A98C0346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01" y="2098765"/>
            <a:ext cx="7842560" cy="3170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02CAD-717F-BB9F-A1C1-1DBA436B1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425" y="3869193"/>
            <a:ext cx="723900" cy="54292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0F4742-D81B-F6A3-D0FA-A5307BFE8F7E}"/>
              </a:ext>
            </a:extLst>
          </p:cNvPr>
          <p:cNvSpPr/>
          <p:nvPr/>
        </p:nvSpPr>
        <p:spPr>
          <a:xfrm>
            <a:off x="8769531" y="3516259"/>
            <a:ext cx="191589" cy="167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454039" y="1612052"/>
            <a:ext cx="3251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กดสัญลักษณ์        เพื่อแก้ไข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A77A0C-CA12-44D9-D5C0-0194BB44E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757" y="1667128"/>
            <a:ext cx="314325" cy="30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53C90-722D-AFA6-C599-307365E3DBD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8569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15149" y="1626251"/>
            <a:ext cx="10983474" cy="694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สามารถพิมพ์ข้อความที่ต้องการใส่ไฟล์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โดยส่วนใหญ่จะใช้เขียนข้อความอธิบายเกี่ยวกับ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repository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ที่สร้าง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58A1E-09A1-159A-02B3-2E026858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2" y="2303418"/>
            <a:ext cx="10683027" cy="3708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804EFA-0C82-D316-2FFD-B61834B16E1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3515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Basic-Programming-and-Data-Viz-2024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KKU Basic Programming for Data Science and Data Visualization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GradingA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top 10-15 B+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ตามเกณฑ์&lt;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Homework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เดี่ยว,กลุ่ม-สุ่ม) 25%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Quiz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10%*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กลุ่ม-เลือกเอง) 30%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Mid-term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กลุ่ม-สุ่ม) 20%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Score = Score 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Attendance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### [Basic writing and formatting syntax](https://pages.github.com/](https://docs.github.com/en/get-started/writing-on-github/getting-started-with-writing-and-formatting-on-github/basic-writing-and-formatting-syntax))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CCFA3-2071-3773-7CD1-E244E3D3B70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762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 for GitHub</a:t>
            </a: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08707-D159-E572-1406-01936F88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359" y="1454373"/>
            <a:ext cx="8782483" cy="4591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4958499" y="3827282"/>
            <a:ext cx="2479249" cy="4242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453567" y="1849224"/>
            <a:ext cx="433633" cy="3660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69893-562B-2C23-F820-F37B851B6EDC}"/>
              </a:ext>
            </a:extLst>
          </p:cNvPr>
          <p:cNvSpPr/>
          <p:nvPr/>
        </p:nvSpPr>
        <p:spPr>
          <a:xfrm>
            <a:off x="5120641" y="3973562"/>
            <a:ext cx="955060" cy="1543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2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ข้อความสไลด์ก่อนหน้านี้วางใน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 README file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ชื่อ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 ของตัวเอง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changes…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25FD3-9E40-A5BC-3C70-17A0AE62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8" y="2820301"/>
            <a:ext cx="11618544" cy="2494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75E658-E057-58F5-A497-9C54CCC0FF44}"/>
              </a:ext>
            </a:extLst>
          </p:cNvPr>
          <p:cNvSpPr/>
          <p:nvPr/>
        </p:nvSpPr>
        <p:spPr>
          <a:xfrm>
            <a:off x="10884700" y="2820301"/>
            <a:ext cx="949234" cy="31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A0FB0-E9C9-E80D-3208-B0AEE7795488}"/>
              </a:ext>
            </a:extLst>
          </p:cNvPr>
          <p:cNvSpPr/>
          <p:nvPr/>
        </p:nvSpPr>
        <p:spPr>
          <a:xfrm>
            <a:off x="681266" y="3470779"/>
            <a:ext cx="8924287" cy="14756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52456-BA6E-B7FC-71F0-FA9F3BF70BF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44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ได้ว่าเขียนหรือแก้ไฟล์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README.md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อะไรไปบ้าง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DF1E2-95E0-9A16-F042-7FB39092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6" y="2476517"/>
            <a:ext cx="3769995" cy="38750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7BE3B-802C-C493-E04A-FF3B231B9924}"/>
              </a:ext>
            </a:extLst>
          </p:cNvPr>
          <p:cNvSpPr/>
          <p:nvPr/>
        </p:nvSpPr>
        <p:spPr>
          <a:xfrm>
            <a:off x="6723017" y="5564777"/>
            <a:ext cx="949234" cy="391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693C0-6682-E130-618C-90828D6EAA24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3392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E9F3A6-48E0-BA44-A60B-C3FAE681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8" y="2246014"/>
            <a:ext cx="11146971" cy="37825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DEF7ED-D4B4-A4A2-311A-A0EB5B1743B7}"/>
              </a:ext>
            </a:extLst>
          </p:cNvPr>
          <p:cNvSpPr txBox="1">
            <a:spLocks/>
          </p:cNvSpPr>
          <p:nvPr/>
        </p:nvSpPr>
        <p:spPr>
          <a:xfrm>
            <a:off x="681267" y="1311346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หน้าตาผลลัพธ์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กดกลับไปที่หน้า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E6699-48CA-E148-4094-939FB67E750E}"/>
              </a:ext>
            </a:extLst>
          </p:cNvPr>
          <p:cNvSpPr/>
          <p:nvPr/>
        </p:nvSpPr>
        <p:spPr>
          <a:xfrm>
            <a:off x="1541417" y="2328355"/>
            <a:ext cx="1785257" cy="1915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F7547-013E-0725-08DE-C9B9993D5CFA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77737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A23B0-8A0E-2A7F-5F47-D01CEAB7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87" y="1543299"/>
            <a:ext cx="9501051" cy="4488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C8753-BEAF-2A28-0695-2F9551A9771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9102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AE84560-E733-9342-133F-1EE0A0B1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681372"/>
            <a:ext cx="8871789" cy="3054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https://colab.google/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GB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713604" y="4191829"/>
            <a:ext cx="626236" cy="3453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0FE58-81EC-65D2-7E11-2A48059BFC0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745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B33EF6-2A32-B3C4-F0FF-BA35E74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90" y="1596770"/>
            <a:ext cx="8964692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03" y="1674215"/>
            <a:ext cx="239238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Sign 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มุมขวาบน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353800" y="1596770"/>
            <a:ext cx="480134" cy="2929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88219-4C7C-4E91-052D-67193566809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9206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3B219B-7D3F-D084-75E7-F7A927EB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0" y="1560914"/>
            <a:ext cx="7232581" cy="458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54" y="194303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89075" y="2510971"/>
            <a:ext cx="3013461" cy="476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97074-23C7-E57D-671C-7DE7B6E144A3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AE6AC7-B674-B451-CA9C-6DE65211F7DF}"/>
              </a:ext>
            </a:extLst>
          </p:cNvPr>
          <p:cNvSpPr/>
          <p:nvPr/>
        </p:nvSpPr>
        <p:spPr>
          <a:xfrm>
            <a:off x="7577929" y="2568193"/>
            <a:ext cx="1461296" cy="3369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119BB-E58D-640A-1070-6D36C01571DE}"/>
              </a:ext>
            </a:extLst>
          </p:cNvPr>
          <p:cNvSpPr/>
          <p:nvPr/>
        </p:nvSpPr>
        <p:spPr>
          <a:xfrm>
            <a:off x="7534509" y="3072835"/>
            <a:ext cx="1504716" cy="1451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952277-6199-C539-D638-4FB7F881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74" y="1924657"/>
            <a:ext cx="8891451" cy="430636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9AADE1-BDC6-6B2B-BD7A-9B931057C70E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notebook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3BF49-2B9E-8A6F-DF05-C2EE4660FA80}"/>
              </a:ext>
            </a:extLst>
          </p:cNvPr>
          <p:cNvSpPr/>
          <p:nvPr/>
        </p:nvSpPr>
        <p:spPr>
          <a:xfrm>
            <a:off x="3989306" y="5441848"/>
            <a:ext cx="826533" cy="2796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9787E-8502-A9F9-4FAE-3F8DD7E6B269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7771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207EC6-A234-16AD-41E4-69C89BD4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57" y="1880391"/>
            <a:ext cx="8843554" cy="4364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ตามที่เราต้องการ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322631-9CCB-EBC0-82E4-5DED4AC5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2290259"/>
            <a:ext cx="3790950" cy="10477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037806" y="1866174"/>
            <a:ext cx="931817" cy="2064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62DBB-7DE5-7823-9B2F-89408A6A8E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9483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FD109-9C68-058B-822E-62235E53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41" y="1859832"/>
            <a:ext cx="10292517" cy="431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runtime type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952206" y="4652916"/>
            <a:ext cx="2682240" cy="2587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714C9-6046-3A30-42CF-0A2EB94E33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04793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FCD8C6-09FF-CCF7-FCA5-209B41AB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57" y="1250974"/>
            <a:ext cx="6371932" cy="2428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927" y="1787262"/>
            <a:ext cx="3155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ตั้งรหัสผ่าน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5942230" y="2329166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8D21AD-BB2B-2633-C437-8E531219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57" y="3794136"/>
            <a:ext cx="6393312" cy="2436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42229" y="5326259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556D9-3397-0A20-2231-B64D6D274EE4}"/>
              </a:ext>
            </a:extLst>
          </p:cNvPr>
          <p:cNvSpPr/>
          <p:nvPr/>
        </p:nvSpPr>
        <p:spPr>
          <a:xfrm>
            <a:off x="6096001" y="5181440"/>
            <a:ext cx="888272" cy="48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81EC71-1B39-7714-330C-A28853A8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17" y="1980018"/>
            <a:ext cx="4667794" cy="3929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จะมีข้อความขึ้นถามถึงการ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reset runtime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5281748" y="3574743"/>
            <a:ext cx="814252" cy="3354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7620C-5C94-4488-86C2-FDFA303F612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999796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ACE67-A074-0369-98C4-B5CD2EEB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227459"/>
            <a:ext cx="11572875" cy="3438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838201" y="3285127"/>
            <a:ext cx="468085" cy="74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988E3-B398-1956-2D4A-DBE37FDCA24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56570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ADF70-449F-B391-2D77-981D22EF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3" y="2398531"/>
            <a:ext cx="11639550" cy="326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16281" y="3383769"/>
            <a:ext cx="1878873" cy="14756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06EE9-AD81-F7F3-E52A-E98C41C3E1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2257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A8FC32-CCA8-7009-A22D-8872B7D8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6" y="2183736"/>
            <a:ext cx="8085528" cy="3996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Save a copy in 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2397036" y="4604847"/>
            <a:ext cx="2262051" cy="3590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4DE25-0211-28F2-3641-A329B17B350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75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3A7E3-6019-1E46-02D8-7D635DFE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47" y="1295562"/>
            <a:ext cx="5749109" cy="4984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Authorize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13174" y="5004823"/>
            <a:ext cx="1565364" cy="333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2D51A-8E2A-9EDB-743E-349BE1D45750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52216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BA09-AA02-209C-A2D5-38A08514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89" y="1851029"/>
            <a:ext cx="6118995" cy="3698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7"/>
            <a:ext cx="4150552" cy="3159600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File &gt; Save a copy in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อีกครั้ง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ที่ต้องการบันทึก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ว่าแก้ไขหรือเพิ่มเติม เรียนเรื่องอะไรใน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นี้ไปแล้วบ้าง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313317" y="3700219"/>
            <a:ext cx="5676900" cy="9762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88E94-498F-8C80-CCDF-76EF348B1011}"/>
              </a:ext>
            </a:extLst>
          </p:cNvPr>
          <p:cNvSpPr/>
          <p:nvPr/>
        </p:nvSpPr>
        <p:spPr>
          <a:xfrm>
            <a:off x="10625163" y="5083857"/>
            <a:ext cx="426719" cy="3073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D86D-C544-6B25-773B-45373F49B17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93380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8"/>
            <a:ext cx="9985294" cy="807269"/>
          </a:xfrm>
        </p:spPr>
        <p:txBody>
          <a:bodyPr>
            <a:normAutofit fontScale="92500" lnSpcReduction="10000"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หลังบันทึกเสร็จจะมาหน้า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in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เพื่อเปิด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google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85534-FBCE-4F59-5770-A57FC44D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0" y="2555628"/>
            <a:ext cx="10964091" cy="3382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5410A8-26DB-2769-67FE-7B89788B8B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133320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CB48-8F87-94FD-071C-DFD7E7A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7" y="1417755"/>
            <a:ext cx="9686726" cy="4763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AC409-F7AC-C078-62FB-F5FE3368B1E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423444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6" y="2228575"/>
            <a:ext cx="1916909" cy="2329762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username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87A86-06DB-42AC-76BB-01797CF9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44" y="1981027"/>
            <a:ext cx="6801394" cy="3026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07395" y="4133185"/>
            <a:ext cx="3097268" cy="464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87540-3898-3C7E-EC42-266A5164F476}"/>
              </a:ext>
            </a:extLst>
          </p:cNvPr>
          <p:cNvSpPr/>
          <p:nvPr/>
        </p:nvSpPr>
        <p:spPr>
          <a:xfrm>
            <a:off x="6095999" y="3494181"/>
            <a:ext cx="931817" cy="76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7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A4FE72-BAF0-B251-36A5-024FF953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404141"/>
            <a:ext cx="8497265" cy="44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336" y="1957200"/>
            <a:ext cx="2026628" cy="948684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กดเครื่องหมายถูกและกด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44479" y="4673115"/>
            <a:ext cx="3856275" cy="6565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0541D-A857-DDD1-0465-679F7FE61219}"/>
              </a:ext>
            </a:extLst>
          </p:cNvPr>
          <p:cNvSpPr/>
          <p:nvPr/>
        </p:nvSpPr>
        <p:spPr>
          <a:xfrm>
            <a:off x="5738949" y="3282971"/>
            <a:ext cx="1166947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A09D1-2877-779E-1E82-0FFA5E7D27F0}"/>
              </a:ext>
            </a:extLst>
          </p:cNvPr>
          <p:cNvSpPr/>
          <p:nvPr/>
        </p:nvSpPr>
        <p:spPr>
          <a:xfrm>
            <a:off x="5738949" y="4405316"/>
            <a:ext cx="487680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DF35D-82F0-FF0D-8880-00541A69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25" y="1311346"/>
            <a:ext cx="8433176" cy="4830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99" y="1551066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Verify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เพื่อยืนยันตัวตน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แบบสุ่ม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570984" y="4159311"/>
            <a:ext cx="3619783" cy="6304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E904B8-7957-2940-BC5A-3CB3ECBA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3" y="1287416"/>
            <a:ext cx="8425248" cy="4825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Submit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92606" y="2269551"/>
            <a:ext cx="3851691" cy="361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3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E249DE-B306-1F0B-D597-6DFA049E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06" y="1854926"/>
            <a:ext cx="8449028" cy="3762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ที่ใช้สมัครเพื่อรับ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4830755" y="2610640"/>
            <a:ext cx="5802411" cy="22748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7CDD2-E905-AA5A-0556-6FFB129680AB}"/>
              </a:ext>
            </a:extLst>
          </p:cNvPr>
          <p:cNvSpPr/>
          <p:nvPr/>
        </p:nvSpPr>
        <p:spPr>
          <a:xfrm>
            <a:off x="6834980" y="3187177"/>
            <a:ext cx="1142072" cy="872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2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3D056-4EF8-573D-F2FD-608C4E5A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574487"/>
            <a:ext cx="8212183" cy="4052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launch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ไปกรอกในหน้าก่อนหน้า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Mail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686697" y="2264229"/>
            <a:ext cx="3483429" cy="23077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Widescreen</PresentationFormat>
  <Paragraphs>137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TH SarabunPSK</vt:lpstr>
      <vt:lpstr>Office Theme</vt:lpstr>
      <vt:lpstr>lecture 0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การสร้าง repository ใน GitHub </vt:lpstr>
      <vt:lpstr>การสร้าง repository ใน GitHub </vt:lpstr>
      <vt:lpstr>การสร้าง repository ใน GitHub </vt:lpstr>
      <vt:lpstr>README file</vt:lpstr>
      <vt:lpstr>README file</vt:lpstr>
      <vt:lpstr>README file</vt:lpstr>
      <vt:lpstr>README file</vt:lpstr>
      <vt:lpstr>README file</vt:lpstr>
      <vt:lpstr>README file</vt:lpstr>
      <vt:lpstr>GitHub</vt:lpstr>
      <vt:lpstr>สมัคร Google Colab</vt:lpstr>
      <vt:lpstr>สมัคร Google Colab</vt:lpstr>
      <vt:lpstr>สมัคร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สมัคร Google Colab</vt:lpstr>
      <vt:lpstr>สมัคร Google Colab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</dc:title>
  <dc:creator>Tan PH</dc:creator>
  <cp:lastModifiedBy>Tan PH</cp:lastModifiedBy>
  <cp:revision>1</cp:revision>
  <dcterms:created xsi:type="dcterms:W3CDTF">2024-05-02T12:26:12Z</dcterms:created>
  <dcterms:modified xsi:type="dcterms:W3CDTF">2024-05-02T12:26:30Z</dcterms:modified>
</cp:coreProperties>
</file>